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>
      <p:cViewPr varScale="1">
        <p:scale>
          <a:sx n="81" d="100"/>
          <a:sy n="81" d="100"/>
        </p:scale>
        <p:origin x="2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2"/>
            <a:ext cx="6606540" cy="3501814"/>
          </a:xfrm>
        </p:spPr>
        <p:txBody>
          <a:bodyPr anchor="b"/>
          <a:lstStyle>
            <a:lvl1pPr algn="ctr">
              <a:defRPr sz="85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3416"/>
            </a:lvl1pPr>
            <a:lvl2pPr marL="650829" indent="0" algn="ctr">
              <a:buNone/>
              <a:defRPr sz="2847"/>
            </a:lvl2pPr>
            <a:lvl3pPr marL="1301658" indent="0" algn="ctr">
              <a:buNone/>
              <a:defRPr sz="2562"/>
            </a:lvl3pPr>
            <a:lvl4pPr marL="1952486" indent="0" algn="ctr">
              <a:buNone/>
              <a:defRPr sz="2278"/>
            </a:lvl4pPr>
            <a:lvl5pPr marL="2603315" indent="0" algn="ctr">
              <a:buNone/>
              <a:defRPr sz="2278"/>
            </a:lvl5pPr>
            <a:lvl6pPr marL="3254144" indent="0" algn="ctr">
              <a:buNone/>
              <a:defRPr sz="2278"/>
            </a:lvl6pPr>
            <a:lvl7pPr marL="3904973" indent="0" algn="ctr">
              <a:buNone/>
              <a:defRPr sz="2278"/>
            </a:lvl7pPr>
            <a:lvl8pPr marL="4555801" indent="0" algn="ctr">
              <a:buNone/>
              <a:defRPr sz="2278"/>
            </a:lvl8pPr>
            <a:lvl9pPr marL="5206630" indent="0" algn="ctr">
              <a:buNone/>
              <a:defRPr sz="227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03B8-A8D1-3F46-AA8B-9160DB5B6A02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F34F-AA6C-A84F-ACCB-B9FB11FB3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8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03B8-A8D1-3F46-AA8B-9160DB5B6A02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F34F-AA6C-A84F-ACCB-B9FB11FB3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8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6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2" y="535516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03B8-A8D1-3F46-AA8B-9160DB5B6A02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F34F-AA6C-A84F-ACCB-B9FB11FB3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4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03B8-A8D1-3F46-AA8B-9160DB5B6A02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F34F-AA6C-A84F-ACCB-B9FB11FB3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9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85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3416">
                <a:solidFill>
                  <a:schemeClr val="tx1"/>
                </a:solidFill>
              </a:defRPr>
            </a:lvl1pPr>
            <a:lvl2pPr marL="650829" indent="0">
              <a:buNone/>
              <a:defRPr sz="2847">
                <a:solidFill>
                  <a:schemeClr val="tx1">
                    <a:tint val="75000"/>
                  </a:schemeClr>
                </a:solidFill>
              </a:defRPr>
            </a:lvl2pPr>
            <a:lvl3pPr marL="1301658" indent="0">
              <a:buNone/>
              <a:defRPr sz="2562">
                <a:solidFill>
                  <a:schemeClr val="tx1">
                    <a:tint val="75000"/>
                  </a:schemeClr>
                </a:solidFill>
              </a:defRPr>
            </a:lvl3pPr>
            <a:lvl4pPr marL="1952486" indent="0">
              <a:buNone/>
              <a:defRPr sz="2278">
                <a:solidFill>
                  <a:schemeClr val="tx1">
                    <a:tint val="75000"/>
                  </a:schemeClr>
                </a:solidFill>
              </a:defRPr>
            </a:lvl4pPr>
            <a:lvl5pPr marL="2603315" indent="0">
              <a:buNone/>
              <a:defRPr sz="2278">
                <a:solidFill>
                  <a:schemeClr val="tx1">
                    <a:tint val="75000"/>
                  </a:schemeClr>
                </a:solidFill>
              </a:defRPr>
            </a:lvl5pPr>
            <a:lvl6pPr marL="3254144" indent="0">
              <a:buNone/>
              <a:defRPr sz="2278">
                <a:solidFill>
                  <a:schemeClr val="tx1">
                    <a:tint val="75000"/>
                  </a:schemeClr>
                </a:solidFill>
              </a:defRPr>
            </a:lvl6pPr>
            <a:lvl7pPr marL="3904973" indent="0">
              <a:buNone/>
              <a:defRPr sz="2278">
                <a:solidFill>
                  <a:schemeClr val="tx1">
                    <a:tint val="75000"/>
                  </a:schemeClr>
                </a:solidFill>
              </a:defRPr>
            </a:lvl7pPr>
            <a:lvl8pPr marL="4555801" indent="0">
              <a:buNone/>
              <a:defRPr sz="2278">
                <a:solidFill>
                  <a:schemeClr val="tx1">
                    <a:tint val="75000"/>
                  </a:schemeClr>
                </a:solidFill>
              </a:defRPr>
            </a:lvl8pPr>
            <a:lvl9pPr marL="5206630" indent="0">
              <a:buNone/>
              <a:defRPr sz="22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03B8-A8D1-3F46-AA8B-9160DB5B6A02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F34F-AA6C-A84F-ACCB-B9FB11FB3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8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03B8-A8D1-3F46-AA8B-9160DB5B6A02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F34F-AA6C-A84F-ACCB-B9FB11FB3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9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3416" b="1"/>
            </a:lvl1pPr>
            <a:lvl2pPr marL="650829" indent="0">
              <a:buNone/>
              <a:defRPr sz="2847" b="1"/>
            </a:lvl2pPr>
            <a:lvl3pPr marL="1301658" indent="0">
              <a:buNone/>
              <a:defRPr sz="2562" b="1"/>
            </a:lvl3pPr>
            <a:lvl4pPr marL="1952486" indent="0">
              <a:buNone/>
              <a:defRPr sz="2278" b="1"/>
            </a:lvl4pPr>
            <a:lvl5pPr marL="2603315" indent="0">
              <a:buNone/>
              <a:defRPr sz="2278" b="1"/>
            </a:lvl5pPr>
            <a:lvl6pPr marL="3254144" indent="0">
              <a:buNone/>
              <a:defRPr sz="2278" b="1"/>
            </a:lvl6pPr>
            <a:lvl7pPr marL="3904973" indent="0">
              <a:buNone/>
              <a:defRPr sz="2278" b="1"/>
            </a:lvl7pPr>
            <a:lvl8pPr marL="4555801" indent="0">
              <a:buNone/>
              <a:defRPr sz="2278" b="1"/>
            </a:lvl8pPr>
            <a:lvl9pPr marL="5206630" indent="0">
              <a:buNone/>
              <a:defRPr sz="22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3416" b="1"/>
            </a:lvl1pPr>
            <a:lvl2pPr marL="650829" indent="0">
              <a:buNone/>
              <a:defRPr sz="2847" b="1"/>
            </a:lvl2pPr>
            <a:lvl3pPr marL="1301658" indent="0">
              <a:buNone/>
              <a:defRPr sz="2562" b="1"/>
            </a:lvl3pPr>
            <a:lvl4pPr marL="1952486" indent="0">
              <a:buNone/>
              <a:defRPr sz="2278" b="1"/>
            </a:lvl4pPr>
            <a:lvl5pPr marL="2603315" indent="0">
              <a:buNone/>
              <a:defRPr sz="2278" b="1"/>
            </a:lvl5pPr>
            <a:lvl6pPr marL="3254144" indent="0">
              <a:buNone/>
              <a:defRPr sz="2278" b="1"/>
            </a:lvl6pPr>
            <a:lvl7pPr marL="3904973" indent="0">
              <a:buNone/>
              <a:defRPr sz="2278" b="1"/>
            </a:lvl7pPr>
            <a:lvl8pPr marL="4555801" indent="0">
              <a:buNone/>
              <a:defRPr sz="2278" b="1"/>
            </a:lvl8pPr>
            <a:lvl9pPr marL="5206630" indent="0">
              <a:buNone/>
              <a:defRPr sz="22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03B8-A8D1-3F46-AA8B-9160DB5B6A02}" type="datetimeFigureOut">
              <a:rPr lang="en-US" smtClean="0"/>
              <a:t>12/4/19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F34F-AA6C-A84F-ACCB-B9FB11FB3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03B8-A8D1-3F46-AA8B-9160DB5B6A02}" type="datetimeFigureOut">
              <a:rPr lang="en-US" smtClean="0"/>
              <a:t>12/4/19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F34F-AA6C-A84F-ACCB-B9FB11FB3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3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03B8-A8D1-3F46-AA8B-9160DB5B6A02}" type="datetimeFigureOut">
              <a:rPr lang="en-US" smtClean="0"/>
              <a:t>12/4/19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F34F-AA6C-A84F-ACCB-B9FB11FB3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1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45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5"/>
            <a:ext cx="3934778" cy="7147984"/>
          </a:xfrm>
        </p:spPr>
        <p:txBody>
          <a:bodyPr/>
          <a:lstStyle>
            <a:lvl1pPr>
              <a:defRPr sz="4555"/>
            </a:lvl1pPr>
            <a:lvl2pPr>
              <a:defRPr sz="3986"/>
            </a:lvl2pPr>
            <a:lvl3pPr>
              <a:defRPr sz="3416"/>
            </a:lvl3pPr>
            <a:lvl4pPr>
              <a:defRPr sz="2847"/>
            </a:lvl4pPr>
            <a:lvl5pPr>
              <a:defRPr sz="2847"/>
            </a:lvl5pPr>
            <a:lvl6pPr>
              <a:defRPr sz="2847"/>
            </a:lvl6pPr>
            <a:lvl7pPr>
              <a:defRPr sz="2847"/>
            </a:lvl7pPr>
            <a:lvl8pPr>
              <a:defRPr sz="2847"/>
            </a:lvl8pPr>
            <a:lvl9pPr>
              <a:defRPr sz="28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2278"/>
            </a:lvl1pPr>
            <a:lvl2pPr marL="650829" indent="0">
              <a:buNone/>
              <a:defRPr sz="1993"/>
            </a:lvl2pPr>
            <a:lvl3pPr marL="1301658" indent="0">
              <a:buNone/>
              <a:defRPr sz="1708"/>
            </a:lvl3pPr>
            <a:lvl4pPr marL="1952486" indent="0">
              <a:buNone/>
              <a:defRPr sz="1424"/>
            </a:lvl4pPr>
            <a:lvl5pPr marL="2603315" indent="0">
              <a:buNone/>
              <a:defRPr sz="1424"/>
            </a:lvl5pPr>
            <a:lvl6pPr marL="3254144" indent="0">
              <a:buNone/>
              <a:defRPr sz="1424"/>
            </a:lvl6pPr>
            <a:lvl7pPr marL="3904973" indent="0">
              <a:buNone/>
              <a:defRPr sz="1424"/>
            </a:lvl7pPr>
            <a:lvl8pPr marL="4555801" indent="0">
              <a:buNone/>
              <a:defRPr sz="1424"/>
            </a:lvl8pPr>
            <a:lvl9pPr marL="5206630" indent="0">
              <a:buNone/>
              <a:defRPr sz="142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03B8-A8D1-3F46-AA8B-9160DB5B6A02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F34F-AA6C-A84F-ACCB-B9FB11FB3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45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5"/>
            <a:ext cx="3934778" cy="7147984"/>
          </a:xfrm>
        </p:spPr>
        <p:txBody>
          <a:bodyPr anchor="t"/>
          <a:lstStyle>
            <a:lvl1pPr marL="0" indent="0">
              <a:buNone/>
              <a:defRPr sz="4555"/>
            </a:lvl1pPr>
            <a:lvl2pPr marL="650829" indent="0">
              <a:buNone/>
              <a:defRPr sz="3986"/>
            </a:lvl2pPr>
            <a:lvl3pPr marL="1301658" indent="0">
              <a:buNone/>
              <a:defRPr sz="3416"/>
            </a:lvl3pPr>
            <a:lvl4pPr marL="1952486" indent="0">
              <a:buNone/>
              <a:defRPr sz="2847"/>
            </a:lvl4pPr>
            <a:lvl5pPr marL="2603315" indent="0">
              <a:buNone/>
              <a:defRPr sz="2847"/>
            </a:lvl5pPr>
            <a:lvl6pPr marL="3254144" indent="0">
              <a:buNone/>
              <a:defRPr sz="2847"/>
            </a:lvl6pPr>
            <a:lvl7pPr marL="3904973" indent="0">
              <a:buNone/>
              <a:defRPr sz="2847"/>
            </a:lvl7pPr>
            <a:lvl8pPr marL="4555801" indent="0">
              <a:buNone/>
              <a:defRPr sz="2847"/>
            </a:lvl8pPr>
            <a:lvl9pPr marL="5206630" indent="0">
              <a:buNone/>
              <a:defRPr sz="284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2278"/>
            </a:lvl1pPr>
            <a:lvl2pPr marL="650829" indent="0">
              <a:buNone/>
              <a:defRPr sz="1993"/>
            </a:lvl2pPr>
            <a:lvl3pPr marL="1301658" indent="0">
              <a:buNone/>
              <a:defRPr sz="1708"/>
            </a:lvl3pPr>
            <a:lvl4pPr marL="1952486" indent="0">
              <a:buNone/>
              <a:defRPr sz="1424"/>
            </a:lvl4pPr>
            <a:lvl5pPr marL="2603315" indent="0">
              <a:buNone/>
              <a:defRPr sz="1424"/>
            </a:lvl5pPr>
            <a:lvl6pPr marL="3254144" indent="0">
              <a:buNone/>
              <a:defRPr sz="1424"/>
            </a:lvl6pPr>
            <a:lvl7pPr marL="3904973" indent="0">
              <a:buNone/>
              <a:defRPr sz="1424"/>
            </a:lvl7pPr>
            <a:lvl8pPr marL="4555801" indent="0">
              <a:buNone/>
              <a:defRPr sz="1424"/>
            </a:lvl8pPr>
            <a:lvl9pPr marL="5206630" indent="0">
              <a:buNone/>
              <a:defRPr sz="142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03B8-A8D1-3F46-AA8B-9160DB5B6A02}" type="datetimeFigureOut">
              <a:rPr lang="en-US" smtClean="0"/>
              <a:t>12/4/19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F34F-AA6C-A84F-ACCB-B9FB11FB3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C03B8-A8D1-3F46-AA8B-9160DB5B6A02}" type="datetimeFigureOut">
              <a:rPr lang="en-US" smtClean="0"/>
              <a:t>12/4/19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DF34F-AA6C-A84F-ACCB-B9FB11FB3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7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1658" rtl="0" eaLnBrk="1" latinLnBrk="0" hangingPunct="1">
        <a:lnSpc>
          <a:spcPct val="90000"/>
        </a:lnSpc>
        <a:spcBef>
          <a:spcPct val="0"/>
        </a:spcBef>
        <a:buNone/>
        <a:defRPr sz="62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414" indent="-325414" algn="l" defTabSz="1301658" rtl="0" eaLnBrk="1" latinLnBrk="0" hangingPunct="1">
        <a:lnSpc>
          <a:spcPct val="90000"/>
        </a:lnSpc>
        <a:spcBef>
          <a:spcPts val="1424"/>
        </a:spcBef>
        <a:buFont typeface="Arial" panose="020B0604020202020204" pitchFamily="34" charset="0"/>
        <a:buChar char="•"/>
        <a:defRPr sz="3986" kern="1200">
          <a:solidFill>
            <a:schemeClr val="tx1"/>
          </a:solidFill>
          <a:latin typeface="+mn-lt"/>
          <a:ea typeface="+mn-ea"/>
          <a:cs typeface="+mn-cs"/>
        </a:defRPr>
      </a:lvl1pPr>
      <a:lvl2pPr marL="976243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3416" kern="1200">
          <a:solidFill>
            <a:schemeClr val="tx1"/>
          </a:solidFill>
          <a:latin typeface="+mn-lt"/>
          <a:ea typeface="+mn-ea"/>
          <a:cs typeface="+mn-cs"/>
        </a:defRPr>
      </a:lvl2pPr>
      <a:lvl3pPr marL="1627072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847" kern="1200">
          <a:solidFill>
            <a:schemeClr val="tx1"/>
          </a:solidFill>
          <a:latin typeface="+mn-lt"/>
          <a:ea typeface="+mn-ea"/>
          <a:cs typeface="+mn-cs"/>
        </a:defRPr>
      </a:lvl3pPr>
      <a:lvl4pPr marL="2277901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4pPr>
      <a:lvl5pPr marL="2928729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5pPr>
      <a:lvl6pPr marL="3579558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6pPr>
      <a:lvl7pPr marL="4230387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7pPr>
      <a:lvl8pPr marL="4881216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8pPr>
      <a:lvl9pPr marL="5532045" indent="-325414" algn="l" defTabSz="1301658" rtl="0" eaLnBrk="1" latinLnBrk="0" hangingPunct="1">
        <a:lnSpc>
          <a:spcPct val="90000"/>
        </a:lnSpc>
        <a:spcBef>
          <a:spcPts val="712"/>
        </a:spcBef>
        <a:buFont typeface="Arial" panose="020B0604020202020204" pitchFamily="34" charset="0"/>
        <a:buChar char="•"/>
        <a:defRPr sz="25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1pPr>
      <a:lvl2pPr marL="650829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2pPr>
      <a:lvl3pPr marL="1301658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3pPr>
      <a:lvl4pPr marL="1952486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4pPr>
      <a:lvl5pPr marL="2603315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5pPr>
      <a:lvl6pPr marL="3254144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6pPr>
      <a:lvl7pPr marL="3904973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7pPr>
      <a:lvl8pPr marL="4555801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8pPr>
      <a:lvl9pPr marL="5206630" algn="l" defTabSz="1301658" rtl="0" eaLnBrk="1" latinLnBrk="0" hangingPunct="1">
        <a:defRPr sz="25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B7FA73C-9C75-724B-8D7B-B344B86C214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21983" y="6527482"/>
            <a:ext cx="3098800" cy="2286000"/>
            <a:chOff x="1040" y="9640"/>
            <a:chExt cx="4880" cy="3600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2BF22B8D-B30A-1148-A239-BD52BA59D262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0" y="9640"/>
              <a:ext cx="488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F00BED1-E4CF-044E-9CB8-E9929EEB5BA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40" y="9640"/>
              <a:ext cx="4880" cy="3600"/>
              <a:chOff x="1040" y="9640"/>
              <a:chExt cx="4880" cy="3600"/>
            </a:xfrm>
          </p:grpSpPr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id="{FC6CC2A5-3083-9B4B-873F-11A24A1A7539}"/>
                  </a:ext>
                </a:extLst>
              </p:cNvPr>
              <p:cNvSpPr>
                <a:spLocks noChangeAspect="1" noEditPoints="1" noChangeArrowheads="1" noChangeShapeType="1" noTextEdit="1"/>
              </p:cNvSpPr>
              <p:nvPr/>
            </p:nvSpPr>
            <p:spPr bwMode="auto">
              <a:xfrm>
                <a:off x="1040" y="9640"/>
                <a:ext cx="4880" cy="3600"/>
              </a:xfrm>
              <a:custGeom>
                <a:avLst/>
                <a:gdLst>
                  <a:gd name="T0" fmla="+- 0 1040 1040"/>
                  <a:gd name="T1" fmla="*/ T0 w 4880"/>
                  <a:gd name="T2" fmla="+- 0 9640 9640"/>
                  <a:gd name="T3" fmla="*/ 9640 h 3600"/>
                  <a:gd name="T4" fmla="+- 0 5920 1040"/>
                  <a:gd name="T5" fmla="*/ T4 w 4880"/>
                  <a:gd name="T6" fmla="+- 0 9640 9640"/>
                  <a:gd name="T7" fmla="*/ 9640 h 3600"/>
                  <a:gd name="T8" fmla="+- 0 5920 1040"/>
                  <a:gd name="T9" fmla="*/ T8 w 4880"/>
                  <a:gd name="T10" fmla="+- 0 13240 9640"/>
                  <a:gd name="T11" fmla="*/ 13240 h 3600"/>
                  <a:gd name="T12" fmla="+- 0 1040 1040"/>
                  <a:gd name="T13" fmla="*/ T12 w 4880"/>
                  <a:gd name="T14" fmla="+- 0 13240 9640"/>
                  <a:gd name="T15" fmla="*/ 13240 h 3600"/>
                  <a:gd name="T16" fmla="+- 0 1040 1040"/>
                  <a:gd name="T17" fmla="*/ T16 w 4880"/>
                  <a:gd name="T18" fmla="+- 0 9640 9640"/>
                  <a:gd name="T19" fmla="*/ 9640 h 36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880" h="3600">
                    <a:moveTo>
                      <a:pt x="0" y="0"/>
                    </a:moveTo>
                    <a:lnTo>
                      <a:pt x="4880" y="0"/>
                    </a:lnTo>
                    <a:lnTo>
                      <a:pt x="4880" y="3600"/>
                    </a:lnTo>
                    <a:lnTo>
                      <a:pt x="0" y="3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BBEC0260-74D8-A546-9BF1-C3A5B3B3B3E3}"/>
                  </a:ext>
                </a:extLst>
              </p:cNvPr>
              <p:cNvPicPr>
                <a:picLocks noChangeAspect="1" noEditPoints="1" noChangeArrowheads="1" noChangeShapeType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20" y="9920"/>
                <a:ext cx="4320" cy="30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641B616-776F-E848-82A4-361BE437D9B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21983" y="3860482"/>
            <a:ext cx="3098800" cy="2286000"/>
            <a:chOff x="1040" y="5440"/>
            <a:chExt cx="4880" cy="36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50F33E32-1C28-E945-978A-EBBF4D76926C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0" y="5440"/>
              <a:ext cx="488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0531925A-B150-1746-B6C0-F9597B546CD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40" y="5440"/>
              <a:ext cx="4880" cy="3600"/>
              <a:chOff x="1040" y="5440"/>
              <a:chExt cx="4880" cy="3600"/>
            </a:xfrm>
          </p:grpSpPr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id="{3A68140E-7B64-7046-B3CD-190B7173254D}"/>
                  </a:ext>
                </a:extLst>
              </p:cNvPr>
              <p:cNvSpPr>
                <a:spLocks noChangeAspect="1" noEditPoints="1" noChangeArrowheads="1" noChangeShapeType="1" noTextEdit="1"/>
              </p:cNvSpPr>
              <p:nvPr/>
            </p:nvSpPr>
            <p:spPr bwMode="auto">
              <a:xfrm>
                <a:off x="1040" y="5440"/>
                <a:ext cx="4880" cy="3600"/>
              </a:xfrm>
              <a:custGeom>
                <a:avLst/>
                <a:gdLst>
                  <a:gd name="T0" fmla="+- 0 1040 1040"/>
                  <a:gd name="T1" fmla="*/ T0 w 4880"/>
                  <a:gd name="T2" fmla="+- 0 5440 5440"/>
                  <a:gd name="T3" fmla="*/ 5440 h 3600"/>
                  <a:gd name="T4" fmla="+- 0 5920 1040"/>
                  <a:gd name="T5" fmla="*/ T4 w 4880"/>
                  <a:gd name="T6" fmla="+- 0 5440 5440"/>
                  <a:gd name="T7" fmla="*/ 5440 h 3600"/>
                  <a:gd name="T8" fmla="+- 0 5920 1040"/>
                  <a:gd name="T9" fmla="*/ T8 w 4880"/>
                  <a:gd name="T10" fmla="+- 0 9040 5440"/>
                  <a:gd name="T11" fmla="*/ 9040 h 3600"/>
                  <a:gd name="T12" fmla="+- 0 1040 1040"/>
                  <a:gd name="T13" fmla="*/ T12 w 4880"/>
                  <a:gd name="T14" fmla="+- 0 9040 5440"/>
                  <a:gd name="T15" fmla="*/ 9040 h 3600"/>
                  <a:gd name="T16" fmla="+- 0 1040 1040"/>
                  <a:gd name="T17" fmla="*/ T16 w 4880"/>
                  <a:gd name="T18" fmla="+- 0 5440 5440"/>
                  <a:gd name="T19" fmla="*/ 5440 h 36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880" h="3600">
                    <a:moveTo>
                      <a:pt x="0" y="0"/>
                    </a:moveTo>
                    <a:lnTo>
                      <a:pt x="4880" y="0"/>
                    </a:lnTo>
                    <a:lnTo>
                      <a:pt x="4880" y="3600"/>
                    </a:lnTo>
                    <a:lnTo>
                      <a:pt x="0" y="3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DCBF8D3D-14D4-6F48-A002-9B5EFC7B9E00}"/>
                  </a:ext>
                </a:extLst>
              </p:cNvPr>
              <p:cNvPicPr>
                <a:picLocks noChangeAspect="1" noEditPoints="1" noChangeArrowheads="1" noChangeShapeType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20" y="5720"/>
                <a:ext cx="4320" cy="30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AD0C26A-FC96-7344-AB4F-9DD09B6A7D9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50983" y="3860482"/>
            <a:ext cx="3098800" cy="2286000"/>
            <a:chOff x="6440" y="5440"/>
            <a:chExt cx="4880" cy="3600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DC3441BB-9732-9447-AFF5-034A8766F22A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0" y="5440"/>
              <a:ext cx="488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0EEEBCB-90BB-BE48-8D2D-DD195AE9C5D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440" y="5440"/>
              <a:ext cx="4880" cy="3600"/>
              <a:chOff x="6440" y="5440"/>
              <a:chExt cx="4880" cy="3600"/>
            </a:xfrm>
          </p:grpSpPr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087D4C9A-6CEC-FA45-9952-A628AA6BFAE0}"/>
                  </a:ext>
                </a:extLst>
              </p:cNvPr>
              <p:cNvSpPr>
                <a:spLocks noChangeAspect="1" noEditPoints="1" noChangeArrowheads="1" noChangeShapeType="1" noTextEdit="1"/>
              </p:cNvSpPr>
              <p:nvPr/>
            </p:nvSpPr>
            <p:spPr bwMode="auto">
              <a:xfrm>
                <a:off x="6440" y="5440"/>
                <a:ext cx="4880" cy="3600"/>
              </a:xfrm>
              <a:custGeom>
                <a:avLst/>
                <a:gdLst>
                  <a:gd name="T0" fmla="+- 0 6440 6440"/>
                  <a:gd name="T1" fmla="*/ T0 w 4880"/>
                  <a:gd name="T2" fmla="+- 0 5440 5440"/>
                  <a:gd name="T3" fmla="*/ 5440 h 3600"/>
                  <a:gd name="T4" fmla="+- 0 11320 6440"/>
                  <a:gd name="T5" fmla="*/ T4 w 4880"/>
                  <a:gd name="T6" fmla="+- 0 5440 5440"/>
                  <a:gd name="T7" fmla="*/ 5440 h 3600"/>
                  <a:gd name="T8" fmla="+- 0 11320 6440"/>
                  <a:gd name="T9" fmla="*/ T8 w 4880"/>
                  <a:gd name="T10" fmla="+- 0 9040 5440"/>
                  <a:gd name="T11" fmla="*/ 9040 h 3600"/>
                  <a:gd name="T12" fmla="+- 0 6440 6440"/>
                  <a:gd name="T13" fmla="*/ T12 w 4880"/>
                  <a:gd name="T14" fmla="+- 0 9040 5440"/>
                  <a:gd name="T15" fmla="*/ 9040 h 3600"/>
                  <a:gd name="T16" fmla="+- 0 6440 6440"/>
                  <a:gd name="T17" fmla="*/ T16 w 4880"/>
                  <a:gd name="T18" fmla="+- 0 5440 5440"/>
                  <a:gd name="T19" fmla="*/ 5440 h 36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880" h="3600">
                    <a:moveTo>
                      <a:pt x="0" y="0"/>
                    </a:moveTo>
                    <a:lnTo>
                      <a:pt x="4880" y="0"/>
                    </a:lnTo>
                    <a:lnTo>
                      <a:pt x="4880" y="3600"/>
                    </a:lnTo>
                    <a:lnTo>
                      <a:pt x="0" y="3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2563A304-544D-C841-B39A-9330122D7010}"/>
                  </a:ext>
                </a:extLst>
              </p:cNvPr>
              <p:cNvPicPr>
                <a:picLocks noChangeAspect="1" noEditPoints="1" noChangeArrowheads="1" noChangeShapeType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0" y="5720"/>
                <a:ext cx="4320" cy="30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94F3739-FB44-6948-A5A7-AFFF7090DC5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50983" y="1244282"/>
            <a:ext cx="3098800" cy="2286000"/>
            <a:chOff x="6440" y="1320"/>
            <a:chExt cx="4880" cy="3600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2A7825B-86C9-4E46-9F84-FFA98BDA5DC3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0" y="1320"/>
              <a:ext cx="488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DA50FEF-5B12-D14A-99C5-B96795F99AE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440" y="1320"/>
              <a:ext cx="4880" cy="3600"/>
              <a:chOff x="6440" y="1320"/>
              <a:chExt cx="4880" cy="3600"/>
            </a:xfrm>
          </p:grpSpPr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CDF3E580-9AAB-F040-A435-A64A2B1FC13D}"/>
                  </a:ext>
                </a:extLst>
              </p:cNvPr>
              <p:cNvSpPr>
                <a:spLocks noChangeAspect="1" noEditPoints="1" noChangeArrowheads="1" noChangeShapeType="1" noTextEdit="1"/>
              </p:cNvSpPr>
              <p:nvPr/>
            </p:nvSpPr>
            <p:spPr bwMode="auto">
              <a:xfrm>
                <a:off x="6440" y="1320"/>
                <a:ext cx="4880" cy="3600"/>
              </a:xfrm>
              <a:custGeom>
                <a:avLst/>
                <a:gdLst>
                  <a:gd name="T0" fmla="+- 0 6440 6440"/>
                  <a:gd name="T1" fmla="*/ T0 w 4880"/>
                  <a:gd name="T2" fmla="+- 0 1320 1320"/>
                  <a:gd name="T3" fmla="*/ 1320 h 3600"/>
                  <a:gd name="T4" fmla="+- 0 11320 6440"/>
                  <a:gd name="T5" fmla="*/ T4 w 4880"/>
                  <a:gd name="T6" fmla="+- 0 1320 1320"/>
                  <a:gd name="T7" fmla="*/ 1320 h 3600"/>
                  <a:gd name="T8" fmla="+- 0 11320 6440"/>
                  <a:gd name="T9" fmla="*/ T8 w 4880"/>
                  <a:gd name="T10" fmla="+- 0 4920 1320"/>
                  <a:gd name="T11" fmla="*/ 4920 h 3600"/>
                  <a:gd name="T12" fmla="+- 0 6440 6440"/>
                  <a:gd name="T13" fmla="*/ T12 w 4880"/>
                  <a:gd name="T14" fmla="+- 0 4920 1320"/>
                  <a:gd name="T15" fmla="*/ 4920 h 3600"/>
                  <a:gd name="T16" fmla="+- 0 6440 6440"/>
                  <a:gd name="T17" fmla="*/ T16 w 4880"/>
                  <a:gd name="T18" fmla="+- 0 1320 1320"/>
                  <a:gd name="T19" fmla="*/ 1320 h 36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880" h="3600">
                    <a:moveTo>
                      <a:pt x="0" y="0"/>
                    </a:moveTo>
                    <a:lnTo>
                      <a:pt x="4880" y="0"/>
                    </a:lnTo>
                    <a:lnTo>
                      <a:pt x="4880" y="3600"/>
                    </a:lnTo>
                    <a:lnTo>
                      <a:pt x="0" y="3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F3F22C1E-A74A-3E41-8381-3F8795EA224C}"/>
                  </a:ext>
                </a:extLst>
              </p:cNvPr>
              <p:cNvPicPr>
                <a:picLocks noChangeAspect="1" noEditPoints="1" noChangeArrowheads="1" noChangeShapeType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0" y="1600"/>
                <a:ext cx="4320" cy="30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5033DD7-CB30-3947-82A4-00DB3E22EE8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21983" y="1244282"/>
            <a:ext cx="3098800" cy="2286000"/>
            <a:chOff x="1040" y="1320"/>
            <a:chExt cx="4880" cy="3600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7455048F-1A56-6949-BE5C-E7DA9D42EEAE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0" y="1320"/>
              <a:ext cx="488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476AD66-A660-074F-A598-E66F61D165A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40" y="1320"/>
              <a:ext cx="4880" cy="3600"/>
              <a:chOff x="1040" y="1320"/>
              <a:chExt cx="4880" cy="3600"/>
            </a:xfrm>
          </p:grpSpPr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id="{663524A0-26F0-8B41-BD64-2D9BC1C64228}"/>
                  </a:ext>
                </a:extLst>
              </p:cNvPr>
              <p:cNvSpPr>
                <a:spLocks noChangeAspect="1" noEditPoints="1" noChangeArrowheads="1" noChangeShapeType="1" noTextEdit="1"/>
              </p:cNvSpPr>
              <p:nvPr/>
            </p:nvSpPr>
            <p:spPr bwMode="auto">
              <a:xfrm>
                <a:off x="1040" y="1320"/>
                <a:ext cx="4880" cy="3600"/>
              </a:xfrm>
              <a:custGeom>
                <a:avLst/>
                <a:gdLst>
                  <a:gd name="T0" fmla="+- 0 1040 1040"/>
                  <a:gd name="T1" fmla="*/ T0 w 4880"/>
                  <a:gd name="T2" fmla="+- 0 1320 1320"/>
                  <a:gd name="T3" fmla="*/ 1320 h 3600"/>
                  <a:gd name="T4" fmla="+- 0 5920 1040"/>
                  <a:gd name="T5" fmla="*/ T4 w 4880"/>
                  <a:gd name="T6" fmla="+- 0 1320 1320"/>
                  <a:gd name="T7" fmla="*/ 1320 h 3600"/>
                  <a:gd name="T8" fmla="+- 0 5920 1040"/>
                  <a:gd name="T9" fmla="*/ T8 w 4880"/>
                  <a:gd name="T10" fmla="+- 0 4920 1320"/>
                  <a:gd name="T11" fmla="*/ 4920 h 3600"/>
                  <a:gd name="T12" fmla="+- 0 1040 1040"/>
                  <a:gd name="T13" fmla="*/ T12 w 4880"/>
                  <a:gd name="T14" fmla="+- 0 4920 1320"/>
                  <a:gd name="T15" fmla="*/ 4920 h 3600"/>
                  <a:gd name="T16" fmla="+- 0 1040 1040"/>
                  <a:gd name="T17" fmla="*/ T16 w 4880"/>
                  <a:gd name="T18" fmla="+- 0 1320 1320"/>
                  <a:gd name="T19" fmla="*/ 1320 h 36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880" h="3600">
                    <a:moveTo>
                      <a:pt x="0" y="0"/>
                    </a:moveTo>
                    <a:lnTo>
                      <a:pt x="4880" y="0"/>
                    </a:lnTo>
                    <a:lnTo>
                      <a:pt x="4880" y="3600"/>
                    </a:lnTo>
                    <a:lnTo>
                      <a:pt x="0" y="3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D8424FFE-A609-764F-B5E8-75C2D372DF6E}"/>
                  </a:ext>
                </a:extLst>
              </p:cNvPr>
              <p:cNvPicPr>
                <a:picLocks noChangeAspect="1" noEditPoints="1" noChangeArrowheads="1" noChangeShapeType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20" y="1600"/>
                <a:ext cx="4320" cy="30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27CD2CD-49B8-1B47-A62B-7B49E7028B0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50983" y="6527482"/>
            <a:ext cx="3098800" cy="2286000"/>
            <a:chOff x="6440" y="9640"/>
            <a:chExt cx="4880" cy="360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AF2FD10-D1FD-B74E-9EC1-BD8B3B06C462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0" y="9640"/>
              <a:ext cx="488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C9490CB-EAEB-5248-9BD4-27DF2C5FCAE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440" y="9640"/>
              <a:ext cx="4880" cy="3600"/>
              <a:chOff x="6440" y="9640"/>
              <a:chExt cx="4880" cy="3600"/>
            </a:xfrm>
          </p:grpSpPr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420C6E85-6BB6-0D41-BE86-7B9B2D3CAE0E}"/>
                  </a:ext>
                </a:extLst>
              </p:cNvPr>
              <p:cNvSpPr>
                <a:spLocks noChangeAspect="1" noEditPoints="1" noChangeArrowheads="1" noChangeShapeType="1" noTextEdit="1"/>
              </p:cNvSpPr>
              <p:nvPr/>
            </p:nvSpPr>
            <p:spPr bwMode="auto">
              <a:xfrm>
                <a:off x="6440" y="9640"/>
                <a:ext cx="4880" cy="3600"/>
              </a:xfrm>
              <a:custGeom>
                <a:avLst/>
                <a:gdLst>
                  <a:gd name="T0" fmla="+- 0 6440 6440"/>
                  <a:gd name="T1" fmla="*/ T0 w 4880"/>
                  <a:gd name="T2" fmla="+- 0 9640 9640"/>
                  <a:gd name="T3" fmla="*/ 9640 h 3600"/>
                  <a:gd name="T4" fmla="+- 0 11320 6440"/>
                  <a:gd name="T5" fmla="*/ T4 w 4880"/>
                  <a:gd name="T6" fmla="+- 0 9640 9640"/>
                  <a:gd name="T7" fmla="*/ 9640 h 3600"/>
                  <a:gd name="T8" fmla="+- 0 11320 6440"/>
                  <a:gd name="T9" fmla="*/ T8 w 4880"/>
                  <a:gd name="T10" fmla="+- 0 13240 9640"/>
                  <a:gd name="T11" fmla="*/ 13240 h 3600"/>
                  <a:gd name="T12" fmla="+- 0 6440 6440"/>
                  <a:gd name="T13" fmla="*/ T12 w 4880"/>
                  <a:gd name="T14" fmla="+- 0 13240 9640"/>
                  <a:gd name="T15" fmla="*/ 13240 h 3600"/>
                  <a:gd name="T16" fmla="+- 0 6440 6440"/>
                  <a:gd name="T17" fmla="*/ T16 w 4880"/>
                  <a:gd name="T18" fmla="+- 0 9640 9640"/>
                  <a:gd name="T19" fmla="*/ 9640 h 36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880" h="3600">
                    <a:moveTo>
                      <a:pt x="0" y="0"/>
                    </a:moveTo>
                    <a:lnTo>
                      <a:pt x="4880" y="0"/>
                    </a:lnTo>
                    <a:lnTo>
                      <a:pt x="4880" y="3600"/>
                    </a:lnTo>
                    <a:lnTo>
                      <a:pt x="0" y="3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709D02F1-C885-EA4F-A5AD-19A708134BEF}"/>
                  </a:ext>
                </a:extLst>
              </p:cNvPr>
              <p:cNvPicPr>
                <a:picLocks noChangeAspect="1" noEditPoints="1" noChangeArrowheads="1" noChangeShapeType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0" y="9920"/>
                <a:ext cx="4320" cy="30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8" name="Text Box 49">
            <a:extLst>
              <a:ext uri="{FF2B5EF4-FFF2-40B4-BE49-F238E27FC236}">
                <a16:creationId xmlns:a16="http://schemas.microsoft.com/office/drawing/2014/main" id="{BD44C271-F853-1B4C-9DDF-9AA36BBF99BC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990918" y="1892617"/>
            <a:ext cx="23749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 dirty="0">
                <a:effectLst/>
                <a:latin typeface="American Typewriter" panose="02090604020004020304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45">
            <a:extLst>
              <a:ext uri="{FF2B5EF4-FFF2-40B4-BE49-F238E27FC236}">
                <a16:creationId xmlns:a16="http://schemas.microsoft.com/office/drawing/2014/main" id="{EF4305EB-2A2C-584D-84E1-EE4642B9FE63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984568" y="4204017"/>
            <a:ext cx="2374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Text Box 50">
            <a:extLst>
              <a:ext uri="{FF2B5EF4-FFF2-40B4-BE49-F238E27FC236}">
                <a16:creationId xmlns:a16="http://schemas.microsoft.com/office/drawing/2014/main" id="{989B2166-F0E2-3249-951E-0A174E5B5685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4407218" y="1892617"/>
            <a:ext cx="23749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>
                <a:effectLst/>
                <a:latin typeface="American Typewriter" panose="02090604020004020304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52">
            <a:extLst>
              <a:ext uri="{FF2B5EF4-FFF2-40B4-BE49-F238E27FC236}">
                <a16:creationId xmlns:a16="http://schemas.microsoft.com/office/drawing/2014/main" id="{6497BE55-CD23-3842-BED5-E13FE47F2888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990918" y="4533582"/>
            <a:ext cx="23749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>
                <a:effectLst/>
                <a:latin typeface="American Typewriter" panose="02090604020004020304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51">
            <a:extLst>
              <a:ext uri="{FF2B5EF4-FFF2-40B4-BE49-F238E27FC236}">
                <a16:creationId xmlns:a16="http://schemas.microsoft.com/office/drawing/2014/main" id="{A209BA1F-E1DA-B944-9638-D8EDC8B44C85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4407218" y="4533582"/>
            <a:ext cx="23749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>
                <a:effectLst/>
                <a:latin typeface="American Typewriter" panose="02090604020004020304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53">
            <a:extLst>
              <a:ext uri="{FF2B5EF4-FFF2-40B4-BE49-F238E27FC236}">
                <a16:creationId xmlns:a16="http://schemas.microsoft.com/office/drawing/2014/main" id="{ABA4B899-BB83-9E46-BB29-41DC6993B8AF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992188" y="7200582"/>
            <a:ext cx="23749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>
                <a:effectLst/>
                <a:latin typeface="American Typewriter" panose="02090604020004020304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54">
            <a:extLst>
              <a:ext uri="{FF2B5EF4-FFF2-40B4-BE49-F238E27FC236}">
                <a16:creationId xmlns:a16="http://schemas.microsoft.com/office/drawing/2014/main" id="{D21B3CDF-2725-934F-B81E-DCAE5DCAD993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4408488" y="7200582"/>
            <a:ext cx="23749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>
                <a:effectLst/>
                <a:latin typeface="American Typewriter" panose="02090604020004020304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63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AACDA53-69C8-1D44-A2A8-2656FBA077B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21983" y="6527482"/>
            <a:ext cx="3098800" cy="2286000"/>
            <a:chOff x="1040" y="9640"/>
            <a:chExt cx="4880" cy="3600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518111DB-38ED-3B43-A841-B8FB8423FAC5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0" y="9640"/>
              <a:ext cx="488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2E262A3-AA08-3F49-8006-4DED45DD3A8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40" y="9640"/>
              <a:ext cx="4880" cy="3600"/>
              <a:chOff x="1040" y="9640"/>
              <a:chExt cx="4880" cy="3600"/>
            </a:xfrm>
          </p:grpSpPr>
          <p:sp>
            <p:nvSpPr>
              <p:cNvPr id="36" name="Freeform 35">
                <a:extLst>
                  <a:ext uri="{FF2B5EF4-FFF2-40B4-BE49-F238E27FC236}">
                    <a16:creationId xmlns:a16="http://schemas.microsoft.com/office/drawing/2014/main" id="{F0E64A6B-5BD5-A04D-A5B2-902217B35233}"/>
                  </a:ext>
                </a:extLst>
              </p:cNvPr>
              <p:cNvSpPr>
                <a:spLocks noChangeAspect="1" noEditPoints="1" noChangeArrowheads="1" noChangeShapeType="1" noTextEdit="1"/>
              </p:cNvSpPr>
              <p:nvPr/>
            </p:nvSpPr>
            <p:spPr bwMode="auto">
              <a:xfrm>
                <a:off x="1040" y="9640"/>
                <a:ext cx="4880" cy="3600"/>
              </a:xfrm>
              <a:custGeom>
                <a:avLst/>
                <a:gdLst>
                  <a:gd name="T0" fmla="+- 0 1040 1040"/>
                  <a:gd name="T1" fmla="*/ T0 w 4880"/>
                  <a:gd name="T2" fmla="+- 0 9640 9640"/>
                  <a:gd name="T3" fmla="*/ 9640 h 3600"/>
                  <a:gd name="T4" fmla="+- 0 5920 1040"/>
                  <a:gd name="T5" fmla="*/ T4 w 4880"/>
                  <a:gd name="T6" fmla="+- 0 9640 9640"/>
                  <a:gd name="T7" fmla="*/ 9640 h 3600"/>
                  <a:gd name="T8" fmla="+- 0 5920 1040"/>
                  <a:gd name="T9" fmla="*/ T8 w 4880"/>
                  <a:gd name="T10" fmla="+- 0 13240 9640"/>
                  <a:gd name="T11" fmla="*/ 13240 h 3600"/>
                  <a:gd name="T12" fmla="+- 0 1040 1040"/>
                  <a:gd name="T13" fmla="*/ T12 w 4880"/>
                  <a:gd name="T14" fmla="+- 0 13240 9640"/>
                  <a:gd name="T15" fmla="*/ 13240 h 3600"/>
                  <a:gd name="T16" fmla="+- 0 1040 1040"/>
                  <a:gd name="T17" fmla="*/ T16 w 4880"/>
                  <a:gd name="T18" fmla="+- 0 9640 9640"/>
                  <a:gd name="T19" fmla="*/ 9640 h 36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880" h="3600">
                    <a:moveTo>
                      <a:pt x="0" y="0"/>
                    </a:moveTo>
                    <a:lnTo>
                      <a:pt x="4880" y="0"/>
                    </a:lnTo>
                    <a:lnTo>
                      <a:pt x="4880" y="3600"/>
                    </a:lnTo>
                    <a:lnTo>
                      <a:pt x="0" y="3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BE2DA718-601E-7548-B704-A7475782B082}"/>
                  </a:ext>
                </a:extLst>
              </p:cNvPr>
              <p:cNvPicPr>
                <a:picLocks noChangeAspect="1" noEditPoints="1" noChangeArrowheads="1" noChangeShapeType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20" y="9920"/>
                <a:ext cx="4320" cy="30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0500A5D-AA0F-ED49-B864-F18718F6007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50983" y="3860482"/>
            <a:ext cx="3098800" cy="2286000"/>
            <a:chOff x="6440" y="5440"/>
            <a:chExt cx="4880" cy="3600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E5907D2-400B-FE44-AD01-BFD7F9394CE1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0" y="5440"/>
              <a:ext cx="488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BCAE64B-2C0B-884E-8A50-F65509BBB99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440" y="5440"/>
              <a:ext cx="4880" cy="3600"/>
              <a:chOff x="6440" y="5440"/>
              <a:chExt cx="4880" cy="3600"/>
            </a:xfrm>
          </p:grpSpPr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id="{85ED6879-AB4E-AB40-BB2B-EABFDB886508}"/>
                  </a:ext>
                </a:extLst>
              </p:cNvPr>
              <p:cNvSpPr>
                <a:spLocks noChangeAspect="1" noEditPoints="1" noChangeArrowheads="1" noChangeShapeType="1" noTextEdit="1"/>
              </p:cNvSpPr>
              <p:nvPr/>
            </p:nvSpPr>
            <p:spPr bwMode="auto">
              <a:xfrm>
                <a:off x="6440" y="5440"/>
                <a:ext cx="4880" cy="3600"/>
              </a:xfrm>
              <a:custGeom>
                <a:avLst/>
                <a:gdLst>
                  <a:gd name="T0" fmla="+- 0 6440 6440"/>
                  <a:gd name="T1" fmla="*/ T0 w 4880"/>
                  <a:gd name="T2" fmla="+- 0 5440 5440"/>
                  <a:gd name="T3" fmla="*/ 5440 h 3600"/>
                  <a:gd name="T4" fmla="+- 0 11320 6440"/>
                  <a:gd name="T5" fmla="*/ T4 w 4880"/>
                  <a:gd name="T6" fmla="+- 0 5440 5440"/>
                  <a:gd name="T7" fmla="*/ 5440 h 3600"/>
                  <a:gd name="T8" fmla="+- 0 11320 6440"/>
                  <a:gd name="T9" fmla="*/ T8 w 4880"/>
                  <a:gd name="T10" fmla="+- 0 9040 5440"/>
                  <a:gd name="T11" fmla="*/ 9040 h 3600"/>
                  <a:gd name="T12" fmla="+- 0 6440 6440"/>
                  <a:gd name="T13" fmla="*/ T12 w 4880"/>
                  <a:gd name="T14" fmla="+- 0 9040 5440"/>
                  <a:gd name="T15" fmla="*/ 9040 h 3600"/>
                  <a:gd name="T16" fmla="+- 0 6440 6440"/>
                  <a:gd name="T17" fmla="*/ T16 w 4880"/>
                  <a:gd name="T18" fmla="+- 0 5440 5440"/>
                  <a:gd name="T19" fmla="*/ 5440 h 36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880" h="3600">
                    <a:moveTo>
                      <a:pt x="0" y="0"/>
                    </a:moveTo>
                    <a:lnTo>
                      <a:pt x="4880" y="0"/>
                    </a:lnTo>
                    <a:lnTo>
                      <a:pt x="4880" y="3600"/>
                    </a:lnTo>
                    <a:lnTo>
                      <a:pt x="0" y="3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A18BAF3B-737D-654D-AE88-4B9EF32512C9}"/>
                  </a:ext>
                </a:extLst>
              </p:cNvPr>
              <p:cNvPicPr>
                <a:picLocks noChangeAspect="1" noEditPoints="1" noChangeArrowheads="1" noChangeShapeType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0" y="5720"/>
                <a:ext cx="4320" cy="30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EEEB6E6-7455-164E-8EE1-F4BAF6A5B3C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50983" y="1244282"/>
            <a:ext cx="3098800" cy="2286000"/>
            <a:chOff x="6440" y="1320"/>
            <a:chExt cx="4880" cy="3600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83B02F27-CEB7-B246-9C4F-070BD425EFC4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0" y="1320"/>
              <a:ext cx="488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3048BEA-8CC2-D848-83ED-BA15FC78A77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440" y="1320"/>
              <a:ext cx="4880" cy="3600"/>
              <a:chOff x="6440" y="1320"/>
              <a:chExt cx="4880" cy="3600"/>
            </a:xfrm>
          </p:grpSpPr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AA1BC9C5-0415-644D-B939-BFE513D3FA40}"/>
                  </a:ext>
                </a:extLst>
              </p:cNvPr>
              <p:cNvSpPr>
                <a:spLocks noChangeAspect="1" noEditPoints="1" noChangeArrowheads="1" noChangeShapeType="1" noTextEdit="1"/>
              </p:cNvSpPr>
              <p:nvPr/>
            </p:nvSpPr>
            <p:spPr bwMode="auto">
              <a:xfrm>
                <a:off x="6440" y="1320"/>
                <a:ext cx="4880" cy="3600"/>
              </a:xfrm>
              <a:custGeom>
                <a:avLst/>
                <a:gdLst>
                  <a:gd name="T0" fmla="+- 0 6440 6440"/>
                  <a:gd name="T1" fmla="*/ T0 w 4880"/>
                  <a:gd name="T2" fmla="+- 0 1320 1320"/>
                  <a:gd name="T3" fmla="*/ 1320 h 3600"/>
                  <a:gd name="T4" fmla="+- 0 11320 6440"/>
                  <a:gd name="T5" fmla="*/ T4 w 4880"/>
                  <a:gd name="T6" fmla="+- 0 1320 1320"/>
                  <a:gd name="T7" fmla="*/ 1320 h 3600"/>
                  <a:gd name="T8" fmla="+- 0 11320 6440"/>
                  <a:gd name="T9" fmla="*/ T8 w 4880"/>
                  <a:gd name="T10" fmla="+- 0 4920 1320"/>
                  <a:gd name="T11" fmla="*/ 4920 h 3600"/>
                  <a:gd name="T12" fmla="+- 0 6440 6440"/>
                  <a:gd name="T13" fmla="*/ T12 w 4880"/>
                  <a:gd name="T14" fmla="+- 0 4920 1320"/>
                  <a:gd name="T15" fmla="*/ 4920 h 3600"/>
                  <a:gd name="T16" fmla="+- 0 6440 6440"/>
                  <a:gd name="T17" fmla="*/ T16 w 4880"/>
                  <a:gd name="T18" fmla="+- 0 1320 1320"/>
                  <a:gd name="T19" fmla="*/ 1320 h 36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880" h="3600">
                    <a:moveTo>
                      <a:pt x="0" y="0"/>
                    </a:moveTo>
                    <a:lnTo>
                      <a:pt x="4880" y="0"/>
                    </a:lnTo>
                    <a:lnTo>
                      <a:pt x="4880" y="3600"/>
                    </a:lnTo>
                    <a:lnTo>
                      <a:pt x="0" y="3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CE61644C-6443-144F-8D83-AEA5EAF38206}"/>
                  </a:ext>
                </a:extLst>
              </p:cNvPr>
              <p:cNvPicPr>
                <a:picLocks noChangeAspect="1" noEditPoints="1" noChangeArrowheads="1" noChangeShapeType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0" y="1600"/>
                <a:ext cx="4320" cy="30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2F4D572-1C83-7A48-91C6-C11AC6DCF3A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21983" y="1244282"/>
            <a:ext cx="3098800" cy="2286000"/>
            <a:chOff x="1040" y="1320"/>
            <a:chExt cx="4880" cy="3600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C92EE69-CCBA-0E4C-A8CA-558A5F226692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0" y="1320"/>
              <a:ext cx="488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A769D22-23EA-5946-B9A7-690C84DFE13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40" y="1320"/>
              <a:ext cx="4880" cy="3600"/>
              <a:chOff x="1040" y="1320"/>
              <a:chExt cx="4880" cy="3600"/>
            </a:xfrm>
          </p:grpSpPr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1FE12511-1D2E-A644-BA03-2AE9F0C573D4}"/>
                  </a:ext>
                </a:extLst>
              </p:cNvPr>
              <p:cNvSpPr>
                <a:spLocks noChangeAspect="1" noEditPoints="1" noChangeArrowheads="1" noChangeShapeType="1" noTextEdit="1"/>
              </p:cNvSpPr>
              <p:nvPr/>
            </p:nvSpPr>
            <p:spPr bwMode="auto">
              <a:xfrm>
                <a:off x="1040" y="1320"/>
                <a:ext cx="4880" cy="3600"/>
              </a:xfrm>
              <a:custGeom>
                <a:avLst/>
                <a:gdLst>
                  <a:gd name="T0" fmla="+- 0 1040 1040"/>
                  <a:gd name="T1" fmla="*/ T0 w 4880"/>
                  <a:gd name="T2" fmla="+- 0 1320 1320"/>
                  <a:gd name="T3" fmla="*/ 1320 h 3600"/>
                  <a:gd name="T4" fmla="+- 0 5920 1040"/>
                  <a:gd name="T5" fmla="*/ T4 w 4880"/>
                  <a:gd name="T6" fmla="+- 0 1320 1320"/>
                  <a:gd name="T7" fmla="*/ 1320 h 3600"/>
                  <a:gd name="T8" fmla="+- 0 5920 1040"/>
                  <a:gd name="T9" fmla="*/ T8 w 4880"/>
                  <a:gd name="T10" fmla="+- 0 4920 1320"/>
                  <a:gd name="T11" fmla="*/ 4920 h 3600"/>
                  <a:gd name="T12" fmla="+- 0 1040 1040"/>
                  <a:gd name="T13" fmla="*/ T12 w 4880"/>
                  <a:gd name="T14" fmla="+- 0 4920 1320"/>
                  <a:gd name="T15" fmla="*/ 4920 h 3600"/>
                  <a:gd name="T16" fmla="+- 0 1040 1040"/>
                  <a:gd name="T17" fmla="*/ T16 w 4880"/>
                  <a:gd name="T18" fmla="+- 0 1320 1320"/>
                  <a:gd name="T19" fmla="*/ 1320 h 36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880" h="3600">
                    <a:moveTo>
                      <a:pt x="0" y="0"/>
                    </a:moveTo>
                    <a:lnTo>
                      <a:pt x="4880" y="0"/>
                    </a:lnTo>
                    <a:lnTo>
                      <a:pt x="4880" y="3600"/>
                    </a:lnTo>
                    <a:lnTo>
                      <a:pt x="0" y="3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77B2CD25-4100-5C4F-8F97-50FF9D9FC1D6}"/>
                  </a:ext>
                </a:extLst>
              </p:cNvPr>
              <p:cNvPicPr>
                <a:picLocks noChangeAspect="1" noEditPoints="1" noChangeArrowheads="1" noChangeShapeType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20" y="1600"/>
                <a:ext cx="4320" cy="30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20FB952-88D2-0D4D-B9F2-E9F8BF7B6E7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21983" y="3860482"/>
            <a:ext cx="3098800" cy="2286000"/>
            <a:chOff x="1040" y="5440"/>
            <a:chExt cx="4880" cy="360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7B6C04C7-28C7-EA43-8B26-C80C2FD069E0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0" y="5440"/>
              <a:ext cx="488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34D77F3-CDD9-8643-8277-5411290128E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40" y="5440"/>
              <a:ext cx="4880" cy="3600"/>
              <a:chOff x="1040" y="5440"/>
              <a:chExt cx="4880" cy="3600"/>
            </a:xfrm>
          </p:grpSpPr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AD5DA735-9E50-304A-94CA-F30AF445BF9E}"/>
                  </a:ext>
                </a:extLst>
              </p:cNvPr>
              <p:cNvSpPr>
                <a:spLocks noChangeAspect="1" noEditPoints="1" noChangeArrowheads="1" noChangeShapeType="1" noTextEdit="1"/>
              </p:cNvSpPr>
              <p:nvPr/>
            </p:nvSpPr>
            <p:spPr bwMode="auto">
              <a:xfrm>
                <a:off x="1040" y="5440"/>
                <a:ext cx="4880" cy="3600"/>
              </a:xfrm>
              <a:custGeom>
                <a:avLst/>
                <a:gdLst>
                  <a:gd name="T0" fmla="+- 0 1040 1040"/>
                  <a:gd name="T1" fmla="*/ T0 w 4880"/>
                  <a:gd name="T2" fmla="+- 0 5440 5440"/>
                  <a:gd name="T3" fmla="*/ 5440 h 3600"/>
                  <a:gd name="T4" fmla="+- 0 5920 1040"/>
                  <a:gd name="T5" fmla="*/ T4 w 4880"/>
                  <a:gd name="T6" fmla="+- 0 5440 5440"/>
                  <a:gd name="T7" fmla="*/ 5440 h 3600"/>
                  <a:gd name="T8" fmla="+- 0 5920 1040"/>
                  <a:gd name="T9" fmla="*/ T8 w 4880"/>
                  <a:gd name="T10" fmla="+- 0 9040 5440"/>
                  <a:gd name="T11" fmla="*/ 9040 h 3600"/>
                  <a:gd name="T12" fmla="+- 0 1040 1040"/>
                  <a:gd name="T13" fmla="*/ T12 w 4880"/>
                  <a:gd name="T14" fmla="+- 0 9040 5440"/>
                  <a:gd name="T15" fmla="*/ 9040 h 3600"/>
                  <a:gd name="T16" fmla="+- 0 1040 1040"/>
                  <a:gd name="T17" fmla="*/ T16 w 4880"/>
                  <a:gd name="T18" fmla="+- 0 5440 5440"/>
                  <a:gd name="T19" fmla="*/ 5440 h 36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880" h="3600">
                    <a:moveTo>
                      <a:pt x="0" y="0"/>
                    </a:moveTo>
                    <a:lnTo>
                      <a:pt x="4880" y="0"/>
                    </a:lnTo>
                    <a:lnTo>
                      <a:pt x="4880" y="3600"/>
                    </a:lnTo>
                    <a:lnTo>
                      <a:pt x="0" y="3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DC53DF51-1B89-BD48-A207-02A672BBB601}"/>
                  </a:ext>
                </a:extLst>
              </p:cNvPr>
              <p:cNvPicPr>
                <a:picLocks noChangeAspect="1" noEditPoints="1" noChangeArrowheads="1" noChangeShapeType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20" y="5720"/>
                <a:ext cx="4320" cy="30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3FC5AEA-08D4-2148-85AC-90F6B12A493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50983" y="6527482"/>
            <a:ext cx="3098800" cy="2286000"/>
            <a:chOff x="6440" y="9640"/>
            <a:chExt cx="4880" cy="36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3F42DC5-B694-024D-BF02-3F238F4D0FA9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0" y="9640"/>
              <a:ext cx="4880" cy="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ACCE8CE-8077-6B46-A466-0AF5F2BAB7A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440" y="9640"/>
              <a:ext cx="4880" cy="3600"/>
              <a:chOff x="6440" y="9640"/>
              <a:chExt cx="4880" cy="3600"/>
            </a:xfrm>
          </p:grpSpPr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1A79932F-6920-E244-96F7-9D8FCE00548E}"/>
                  </a:ext>
                </a:extLst>
              </p:cNvPr>
              <p:cNvSpPr>
                <a:spLocks noChangeAspect="1" noEditPoints="1" noChangeArrowheads="1" noChangeShapeType="1" noTextEdit="1"/>
              </p:cNvSpPr>
              <p:nvPr/>
            </p:nvSpPr>
            <p:spPr bwMode="auto">
              <a:xfrm>
                <a:off x="6440" y="9640"/>
                <a:ext cx="4880" cy="3600"/>
              </a:xfrm>
              <a:custGeom>
                <a:avLst/>
                <a:gdLst>
                  <a:gd name="T0" fmla="+- 0 6440 6440"/>
                  <a:gd name="T1" fmla="*/ T0 w 4880"/>
                  <a:gd name="T2" fmla="+- 0 9640 9640"/>
                  <a:gd name="T3" fmla="*/ 9640 h 3600"/>
                  <a:gd name="T4" fmla="+- 0 11320 6440"/>
                  <a:gd name="T5" fmla="*/ T4 w 4880"/>
                  <a:gd name="T6" fmla="+- 0 9640 9640"/>
                  <a:gd name="T7" fmla="*/ 9640 h 3600"/>
                  <a:gd name="T8" fmla="+- 0 11320 6440"/>
                  <a:gd name="T9" fmla="*/ T8 w 4880"/>
                  <a:gd name="T10" fmla="+- 0 13240 9640"/>
                  <a:gd name="T11" fmla="*/ 13240 h 3600"/>
                  <a:gd name="T12" fmla="+- 0 6440 6440"/>
                  <a:gd name="T13" fmla="*/ T12 w 4880"/>
                  <a:gd name="T14" fmla="+- 0 13240 9640"/>
                  <a:gd name="T15" fmla="*/ 13240 h 3600"/>
                  <a:gd name="T16" fmla="+- 0 6440 6440"/>
                  <a:gd name="T17" fmla="*/ T16 w 4880"/>
                  <a:gd name="T18" fmla="+- 0 9640 9640"/>
                  <a:gd name="T19" fmla="*/ 9640 h 36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4880" h="3600">
                    <a:moveTo>
                      <a:pt x="0" y="0"/>
                    </a:moveTo>
                    <a:lnTo>
                      <a:pt x="4880" y="0"/>
                    </a:lnTo>
                    <a:lnTo>
                      <a:pt x="4880" y="3600"/>
                    </a:lnTo>
                    <a:lnTo>
                      <a:pt x="0" y="3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C9D5036A-3FC4-0647-8690-BC047D5212AE}"/>
                  </a:ext>
                </a:extLst>
              </p:cNvPr>
              <p:cNvPicPr>
                <a:picLocks noChangeAspect="1" noEditPoints="1" noChangeArrowheads="1" noChangeShapeType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0" y="9920"/>
                <a:ext cx="4320" cy="30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8" name="Text Box 38">
            <a:extLst>
              <a:ext uri="{FF2B5EF4-FFF2-40B4-BE49-F238E27FC236}">
                <a16:creationId xmlns:a16="http://schemas.microsoft.com/office/drawing/2014/main" id="{1C3424AC-6EBB-5040-97F2-7329C619F0F7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990918" y="1879282"/>
            <a:ext cx="23749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>
                <a:effectLst/>
                <a:latin typeface="American Typewriter" panose="02090604020004020304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39">
            <a:extLst>
              <a:ext uri="{FF2B5EF4-FFF2-40B4-BE49-F238E27FC236}">
                <a16:creationId xmlns:a16="http://schemas.microsoft.com/office/drawing/2014/main" id="{1515D0C8-CCC8-F141-81FC-94409F19048B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4407218" y="1879282"/>
            <a:ext cx="23749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>
                <a:effectLst/>
                <a:latin typeface="American Typewriter" panose="02090604020004020304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28D93981-7CE9-3D40-94E8-4041D7595AC0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990918" y="4520247"/>
            <a:ext cx="23749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>
                <a:effectLst/>
                <a:latin typeface="American Typewriter" panose="02090604020004020304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41">
            <a:extLst>
              <a:ext uri="{FF2B5EF4-FFF2-40B4-BE49-F238E27FC236}">
                <a16:creationId xmlns:a16="http://schemas.microsoft.com/office/drawing/2014/main" id="{2B8A0DE2-E201-C84A-B048-722DD5A289EE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4407218" y="4520247"/>
            <a:ext cx="23749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>
                <a:effectLst/>
                <a:latin typeface="American Typewriter" panose="02090604020004020304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42">
            <a:extLst>
              <a:ext uri="{FF2B5EF4-FFF2-40B4-BE49-F238E27FC236}">
                <a16:creationId xmlns:a16="http://schemas.microsoft.com/office/drawing/2014/main" id="{A801635A-6A36-1E42-9B59-7E789BC0A0DD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992188" y="7187247"/>
            <a:ext cx="23749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 dirty="0">
                <a:effectLst/>
                <a:latin typeface="American Typewriter" panose="02090604020004020304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43">
            <a:extLst>
              <a:ext uri="{FF2B5EF4-FFF2-40B4-BE49-F238E27FC236}">
                <a16:creationId xmlns:a16="http://schemas.microsoft.com/office/drawing/2014/main" id="{4E962C71-8285-2041-B0F7-3379B90405B8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4408488" y="7187247"/>
            <a:ext cx="23749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>
                <a:effectLst/>
                <a:latin typeface="American Typewriter" panose="02090604020004020304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418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1" id="{7383461C-3169-534A-8241-7C4428FB6A9C}" vid="{9DA83100-8AC3-DE42-9286-7D98B8EBF1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12</Words>
  <Application>Microsoft Macintosh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American Typewriter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Rother</dc:creator>
  <cp:lastModifiedBy>Microsoft Office User</cp:lastModifiedBy>
  <cp:revision>1</cp:revision>
  <dcterms:created xsi:type="dcterms:W3CDTF">2019-08-13T02:29:15Z</dcterms:created>
  <dcterms:modified xsi:type="dcterms:W3CDTF">2019-12-04T16:46:32Z</dcterms:modified>
</cp:coreProperties>
</file>